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3" r:id="rId2"/>
    <p:sldId id="260" r:id="rId3"/>
    <p:sldId id="261" r:id="rId4"/>
    <p:sldId id="262" r:id="rId5"/>
    <p:sldId id="256" r:id="rId6"/>
    <p:sldId id="257" r:id="rId7"/>
    <p:sldId id="258" r:id="rId8"/>
    <p:sldId id="259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>
        <p:scale>
          <a:sx n="66" d="100"/>
          <a:sy n="66" d="100"/>
        </p:scale>
        <p:origin x="486" y="2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B50D51-F3C0-4793-BCE7-00A05EB51009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AFE88C-E9E4-44FE-A5ED-2669C6736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257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AFE88C-E9E4-44FE-A5ED-2669C6736F7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931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Remove small sections  make continuous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AFE88C-E9E4-44FE-A5ED-2669C6736F7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636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36B0C-5FFA-482A-B464-2DEBA6413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674FEB-BF92-4F0A-9DAB-292F5FCA1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C6B52-3842-4CC2-9420-90858108E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6F15C-B8B9-45DE-861B-0EF38DFED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63C39-846E-44B3-AC1C-ECFCCBCDB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97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4EE25-2E41-4ECF-BB8E-4FB98E534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1AE9DF-08A9-4558-8960-64B3A400F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CCA13-D77B-48F1-BB3D-9FFA9B0DF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707A2-A562-4DEC-BABC-F45571FB5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A2EA5-EE9D-492A-B205-012821E1A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56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518FF2-F0B4-4804-BDAA-C441C8764A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F2FA82-4ADC-418E-8CF8-1CE57AD28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D6AAF-F23D-42A8-9E7E-54954FB01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F7D2F-70DF-4305-B167-20789BD2E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09825-888D-4510-83AD-2DF05349C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130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F6989-F114-4A0F-B6CC-BFEBD2801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85D84-85D3-41AB-9B99-2B9CA3E02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448F1-A257-4CE0-99FD-DD157AAE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6D8B5-5847-4725-8D3C-F5E108970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86C83-60BA-43E5-AE5E-6CE9321C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142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11B58-DFC5-4A6C-8331-9EE7FC065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96B323-2245-4E73-8127-17B5BE7A1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CA278-4CC6-4A8D-A48B-5BD53001E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2A45D-A0C0-4B3C-B7F4-E12732B0A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44D81-086E-4162-9444-8AE6E8DDB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11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D171C-D728-4361-8C73-508BD0CE6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6031C-6A04-4E71-A00F-ED3B7166DF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3BD99B-CC11-4501-B846-4CA386F3A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865F2-CACB-4F7C-83CE-9D420DECF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F8C73-DDDC-449A-8F29-316702FB3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4772B3-CC37-4B03-AA72-D314D9EA4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743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3F2AC-66DC-4DCA-9D8C-B2F027B75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4D4F03-5E74-4027-993B-D1FA27397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F22061-2C38-4508-8088-68EC0C2DD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FE43FE-0E70-420C-9010-354865113C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2C6AF9-14D8-4158-96F0-8D67F8414C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1771C4-EA6A-4D6D-B2F7-925C22A7B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1B270E-8084-412B-9538-33DADAC1C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9C7C77-F857-4675-9A1E-9E8D16559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64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6EA88-AB96-48E1-A66F-00F844914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50EB23-0084-46EC-B5D7-E4A6D46B1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4E03FD-DB01-4664-B25D-4B7F0A96E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664747-0E82-4386-A4D8-63104796B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037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6DEEE0-DD17-4A87-A26E-DC8EDB7E4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DD838C-0DDE-4635-B52B-9CF4223B0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81374F-CBD3-42A4-9481-877C405A3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051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27088-0FF7-4001-B2CA-49D0C8FA6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7B8BF-C6A6-42AE-9122-253D1DDE7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8E7A3-DA89-4049-BB64-10FC686D1B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BF51E1-2D43-4408-84AC-7E4716647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857C92-96BA-4C11-AE48-86B1F692C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3E6361-B138-4085-ABE4-4DB227F7C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898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87E4F-398E-4A0E-A83E-7F678770D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5706CB-75C7-422D-938F-F780B76246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07FE6D-60D1-41B3-BD80-A25E47B1C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D419D-22A5-45A0-8B91-1705477BA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2E8187-48F5-4019-AFDB-C9E64DD8F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E44F02-E148-4DE0-8AF1-79FACAB1C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152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366670-2F24-4E79-B173-62EDB729B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A8179-8935-43F6-925E-6F85A038E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26EA4A-D69A-4F0A-ADBE-88350AD63A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FD72C-F346-493D-8924-015990040B45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F6E5B-C8FF-40DE-ADE9-B58545B15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33109-E291-4962-9D67-5D9A6C2B9D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FCD228-E5A3-4F2A-9E96-274F8E7D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652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E65F3-3BC5-4EEA-9854-8BC3F05549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Segnet</a:t>
            </a:r>
            <a:r>
              <a:rPr lang="en-US" dirty="0"/>
              <a:t> Performance of </a:t>
            </a:r>
            <a:r>
              <a:rPr lang="en-US" dirty="0" err="1"/>
              <a:t>Traversability</a:t>
            </a:r>
            <a:r>
              <a:rPr lang="en-US" dirty="0"/>
              <a:t> Set</a:t>
            </a:r>
          </a:p>
        </p:txBody>
      </p:sp>
    </p:spTree>
    <p:extLst>
      <p:ext uri="{BB962C8B-B14F-4D97-AF65-F5344CB8AC3E}">
        <p14:creationId xmlns:p14="http://schemas.microsoft.com/office/powerpoint/2010/main" val="999129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outdoor, tree, sky&#10;&#10;Description automatically generated">
            <a:extLst>
              <a:ext uri="{FF2B5EF4-FFF2-40B4-BE49-F238E27FC236}">
                <a16:creationId xmlns:a16="http://schemas.microsoft.com/office/drawing/2014/main" id="{CCDE4DA5-182F-4AA8-B3A0-9EA570CB1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24" y="176915"/>
            <a:ext cx="10337752" cy="6504169"/>
          </a:xfrm>
          <a:prstGeom prst="rect">
            <a:avLst/>
          </a:prstGeom>
        </p:spPr>
      </p:pic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2EF4BF73-9BFA-4ABC-A1C5-1ACFC6E7C33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24" y="176915"/>
            <a:ext cx="10337751" cy="650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341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966DCE6C-E4CD-4538-ABE7-605DF9FF3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650" y="322192"/>
            <a:ext cx="8284821" cy="621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32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188D0506-8D6D-469B-AAB4-B9117AAD4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582" y="387436"/>
            <a:ext cx="8110836" cy="608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960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, histogram&#10;&#10;Description automatically generated">
            <a:extLst>
              <a:ext uri="{FF2B5EF4-FFF2-40B4-BE49-F238E27FC236}">
                <a16:creationId xmlns:a16="http://schemas.microsoft.com/office/drawing/2014/main" id="{FE08D29F-5DDA-4AFF-9510-227CEFB15E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771" y="293828"/>
            <a:ext cx="8360458" cy="627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373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ree, grass, outdoor, dirt&#10;&#10;Description automatically generated">
            <a:extLst>
              <a:ext uri="{FF2B5EF4-FFF2-40B4-BE49-F238E27FC236}">
                <a16:creationId xmlns:a16="http://schemas.microsoft.com/office/drawing/2014/main" id="{EB6B9D60-FFE2-47E8-A0CE-E5AF5684B6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67" y="84455"/>
            <a:ext cx="10631666" cy="6689090"/>
          </a:xfrm>
          <a:prstGeom prst="rect">
            <a:avLst/>
          </a:prstGeom>
        </p:spPr>
      </p:pic>
      <p:pic>
        <p:nvPicPr>
          <p:cNvPr id="7" name="Picture 6" descr="A picture containing nature&#10;&#10;Description automatically generated">
            <a:extLst>
              <a:ext uri="{FF2B5EF4-FFF2-40B4-BE49-F238E27FC236}">
                <a16:creationId xmlns:a16="http://schemas.microsoft.com/office/drawing/2014/main" id="{91ABC87A-20C0-4D3B-97BB-7228F6A698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67" y="84455"/>
            <a:ext cx="10631666" cy="668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150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rt path through a forest&#10;&#10;Description automatically generated with low confidence">
            <a:extLst>
              <a:ext uri="{FF2B5EF4-FFF2-40B4-BE49-F238E27FC236}">
                <a16:creationId xmlns:a16="http://schemas.microsoft.com/office/drawing/2014/main" id="{D185ABF0-EA16-46B4-AA6F-1BE3D544A4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17" y="361950"/>
            <a:ext cx="9753600" cy="6134100"/>
          </a:xfrm>
          <a:prstGeom prst="rect">
            <a:avLst/>
          </a:prstGeom>
        </p:spPr>
      </p:pic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C2F1DD61-43A0-4FEA-9BE4-0A45CA77154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17" y="361950"/>
            <a:ext cx="97536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709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grass, plant, tree&#10;&#10;Description automatically generated">
            <a:extLst>
              <a:ext uri="{FF2B5EF4-FFF2-40B4-BE49-F238E27FC236}">
                <a16:creationId xmlns:a16="http://schemas.microsoft.com/office/drawing/2014/main" id="{6FD85606-9E5D-4E4D-8127-C0DB2E895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52450"/>
            <a:ext cx="9144000" cy="5753100"/>
          </a:xfrm>
          <a:prstGeom prst="rect">
            <a:avLst/>
          </a:prstGeom>
        </p:spPr>
      </p:pic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752BA94D-B9C7-4261-896B-53DE27E4F65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52450"/>
            <a:ext cx="91440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033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asketball hoop in a wooded area&#10;&#10;Description automatically generated with low confidence">
            <a:extLst>
              <a:ext uri="{FF2B5EF4-FFF2-40B4-BE49-F238E27FC236}">
                <a16:creationId xmlns:a16="http://schemas.microsoft.com/office/drawing/2014/main" id="{3712B03A-9539-4440-87A8-C183B3D8E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52450"/>
            <a:ext cx="9144000" cy="5753100"/>
          </a:xfrm>
          <a:prstGeom prst="rect">
            <a:avLst/>
          </a:prstGeom>
        </p:spPr>
      </p:pic>
      <p:pic>
        <p:nvPicPr>
          <p:cNvPr id="9" name="Picture 8" descr="Chart&#10;&#10;Description automatically generated with low confidence">
            <a:extLst>
              <a:ext uri="{FF2B5EF4-FFF2-40B4-BE49-F238E27FC236}">
                <a16:creationId xmlns:a16="http://schemas.microsoft.com/office/drawing/2014/main" id="{5B1549F6-FB29-4CC9-BB2E-3534F1268A9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52450"/>
            <a:ext cx="91440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755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grass, field&#10;&#10;Description automatically generated">
            <a:extLst>
              <a:ext uri="{FF2B5EF4-FFF2-40B4-BE49-F238E27FC236}">
                <a16:creationId xmlns:a16="http://schemas.microsoft.com/office/drawing/2014/main" id="{43F68D45-B769-4AE9-B0F0-3516B2019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52450"/>
            <a:ext cx="9144000" cy="5753100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90BA93D8-9BE5-4A36-8C75-A12E7841B20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52450"/>
            <a:ext cx="91440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829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870</TotalTime>
  <Words>12</Words>
  <Application>Microsoft Office PowerPoint</Application>
  <PresentationFormat>Widescreen</PresentationFormat>
  <Paragraphs>4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Segnet Performance of Traversability 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McDevitt, Sam</dc:creator>
  <cp:lastModifiedBy>McDevitt, Sam</cp:lastModifiedBy>
  <cp:revision>10</cp:revision>
  <dcterms:created xsi:type="dcterms:W3CDTF">2021-03-09T23:11:14Z</dcterms:created>
  <dcterms:modified xsi:type="dcterms:W3CDTF">2021-03-12T02:32:12Z</dcterms:modified>
</cp:coreProperties>
</file>

<file path=docProps/thumbnail.jpeg>
</file>